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3" r:id="rId3"/>
    <p:sldId id="274" r:id="rId4"/>
    <p:sldId id="275" r:id="rId5"/>
    <p:sldId id="276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86197"/>
            <a:ext cx="9144000" cy="1655762"/>
          </a:xfrm>
        </p:spPr>
        <p:txBody>
          <a:bodyPr/>
          <a:lstStyle/>
          <a:p>
            <a:r>
              <a:rPr lang="fr-FR" sz="4400" dirty="0"/>
              <a:t>Semaine 4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205846" y="6181547"/>
            <a:ext cx="5720580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 E2 Je copie efficacement </a:t>
            </a: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13A30FBD-C4AF-49D6-A9EA-AD6842888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copie :</a:t>
            </a:r>
            <a:endParaRPr lang="fr-FR" b="1" dirty="0"/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AF108C2D-52D6-4545-9A00-E6D9D8392E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67888"/>
            <a:ext cx="5720580" cy="435133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fr-FR" sz="2800" dirty="0">
                <a:solidFill>
                  <a:srgbClr val="F4944A"/>
                </a:solidFill>
              </a:rPr>
              <a:t>CE1</a:t>
            </a:r>
            <a:r>
              <a:rPr lang="fr-FR" sz="2800" dirty="0"/>
              <a:t> : </a:t>
            </a:r>
            <a:r>
              <a:rPr lang="fr-FR" sz="4400" dirty="0">
                <a:latin typeface="Cursive standard" pitchFamily="2" charset="0"/>
              </a:rPr>
              <a:t>U   Y</a:t>
            </a:r>
          </a:p>
          <a:p>
            <a:pPr marL="0" indent="0">
              <a:lnSpc>
                <a:spcPct val="150000"/>
              </a:lnSpc>
              <a:buNone/>
            </a:pPr>
            <a:endParaRPr lang="fr-FR" sz="2800" dirty="0"/>
          </a:p>
          <a:p>
            <a:pPr>
              <a:lnSpc>
                <a:spcPct val="100000"/>
              </a:lnSpc>
            </a:pPr>
            <a:r>
              <a:rPr lang="fr-FR" sz="2800" dirty="0">
                <a:solidFill>
                  <a:srgbClr val="9FC77E"/>
                </a:solidFill>
              </a:rPr>
              <a:t>CE2</a:t>
            </a:r>
            <a:r>
              <a:rPr lang="fr-FR" sz="2800" dirty="0"/>
              <a:t> : </a:t>
            </a:r>
            <a:r>
              <a:rPr lang="fr-FR" sz="2800" dirty="0" err="1"/>
              <a:t>Copix</a:t>
            </a:r>
            <a:r>
              <a:rPr lang="fr-FR" sz="2800" dirty="0"/>
              <a:t>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fr-FR" sz="2800" dirty="0"/>
              <a:t>Je me rappelle : j’essaie de repérer les groupes de mots qui vont bien ensemble pour les copier d’un bloc.</a:t>
            </a:r>
          </a:p>
          <a:p>
            <a:pPr>
              <a:lnSpc>
                <a:spcPct val="100000"/>
              </a:lnSpc>
            </a:pPr>
            <a:endParaRPr lang="fr-FR" dirty="0">
              <a:latin typeface="Cursive standard" pitchFamily="2" charset="0"/>
            </a:endParaRP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73C45ACA-13D3-45FE-9A17-E79E0B279A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02993" y="3024808"/>
            <a:ext cx="2440160" cy="3389724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B10CF9C1-CDB8-4C13-9A1F-CB68437A1A4B}"/>
              </a:ext>
            </a:extLst>
          </p:cNvPr>
          <p:cNvSpPr txBox="1"/>
          <p:nvPr/>
        </p:nvSpPr>
        <p:spPr>
          <a:xfrm>
            <a:off x="7874493" y="2411345"/>
            <a:ext cx="38164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ym typeface="Wingdings" panose="05000000000000000000" pitchFamily="2" charset="2"/>
              </a:rPr>
              <a:t> </a:t>
            </a:r>
            <a:r>
              <a:rPr lang="fr-FR" sz="3600" dirty="0"/>
              <a:t>Fiche 7</a:t>
            </a:r>
            <a:endParaRPr lang="fr-FR" sz="3600" i="1" dirty="0">
              <a:solidFill>
                <a:srgbClr val="00B050"/>
              </a:solidFill>
            </a:endParaRPr>
          </a:p>
          <a:p>
            <a:endParaRPr lang="fr-FR" sz="36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2405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Je copie le poème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03783" y="6357879"/>
            <a:ext cx="5295698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8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E1 J’ai une écriture lisible. E2 Je copie efficacement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3ABD67-C0CF-4EDF-8888-0A3C0EB845EB}"/>
              </a:ext>
            </a:extLst>
          </p:cNvPr>
          <p:cNvSpPr txBox="1"/>
          <p:nvPr/>
        </p:nvSpPr>
        <p:spPr>
          <a:xfrm>
            <a:off x="1600201" y="2041091"/>
            <a:ext cx="38164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Copie le poème que tu as choisi.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Prends ton temps.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Corrige-toi.</a:t>
            </a:r>
            <a:endParaRPr kumimoji="0" lang="fr-FR" sz="36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F759B2D1-1DEF-4AEC-8C72-749F8CB07C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3501" y="1490133"/>
            <a:ext cx="5481832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863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J’écris sur un thème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3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E4 Je produis un écrit répondant à une consigne 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AEABE1F-6BF3-4C2F-B3CD-CF188FCDA931}"/>
              </a:ext>
            </a:extLst>
          </p:cNvPr>
          <p:cNvSpPr txBox="1"/>
          <p:nvPr/>
        </p:nvSpPr>
        <p:spPr>
          <a:xfrm>
            <a:off x="541664" y="1267888"/>
            <a:ext cx="5554335" cy="3362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F4944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CE1 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rgbClr val="F4944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météo</a:t>
            </a:r>
          </a:p>
          <a:p>
            <a:pPr marL="457200" marR="0" lvl="0" indent="-4572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28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écrire u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 phrase de chaque type</a:t>
            </a:r>
          </a:p>
          <a:p>
            <a:pPr marL="457200" marR="0" lvl="0" indent="-4572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28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écrire au p</a:t>
            </a:r>
            <a:r>
              <a:rPr kumimoji="0" lang="fr-FR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résent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utiliser un mot de la fiche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072480F-0D5C-4087-B8A3-E6C0C415517C}"/>
              </a:ext>
            </a:extLst>
          </p:cNvPr>
          <p:cNvSpPr txBox="1"/>
          <p:nvPr/>
        </p:nvSpPr>
        <p:spPr>
          <a:xfrm>
            <a:off x="6185051" y="1160797"/>
            <a:ext cx="5801103" cy="3065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temps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28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écrire u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 phrase de chaque type</a:t>
            </a:r>
          </a:p>
          <a:p>
            <a:pPr marL="457200" marR="0" lvl="0" indent="-4572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écrire au présent</a:t>
            </a:r>
          </a:p>
          <a:p>
            <a:pPr marL="457200" marR="0" lvl="0" indent="-4572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28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kumimoji="0" lang="fr-FR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tiliser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 mots de la fiche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DF581BC-F04F-4660-B606-543A12224C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55975" y="4226444"/>
            <a:ext cx="2885205" cy="1903201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C6280B8C-C700-4C8B-8808-273E0BF6E1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08238" y="4281240"/>
            <a:ext cx="2975449" cy="1996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0598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J’écris à partir d’un modèle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3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E4 Je produis un écrit répondant à une consigne 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AEABE1F-6BF3-4C2F-B3CD-CF188FCDA931}"/>
              </a:ext>
            </a:extLst>
          </p:cNvPr>
          <p:cNvSpPr txBox="1"/>
          <p:nvPr/>
        </p:nvSpPr>
        <p:spPr>
          <a:xfrm>
            <a:off x="772359" y="2297389"/>
            <a:ext cx="8345008" cy="16716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F4944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CE1 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rgbClr val="F4944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fr-FR" sz="28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Quand il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 a du soleil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joue dehors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072480F-0D5C-4087-B8A3-E6C0C415517C}"/>
              </a:ext>
            </a:extLst>
          </p:cNvPr>
          <p:cNvSpPr txBox="1"/>
          <p:nvPr/>
        </p:nvSpPr>
        <p:spPr>
          <a:xfrm>
            <a:off x="772359" y="4086009"/>
            <a:ext cx="5859260" cy="14916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Pendant 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l’hiver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le temps est 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venteux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Cela dure parfois 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 jours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6D464FF-311A-4915-A4FA-A795E6DA43A9}"/>
              </a:ext>
            </a:extLst>
          </p:cNvPr>
          <p:cNvSpPr txBox="1"/>
          <p:nvPr/>
        </p:nvSpPr>
        <p:spPr>
          <a:xfrm>
            <a:off x="622410" y="1260017"/>
            <a:ext cx="10545697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Change les mots rouges pour inventer d’autres phrases.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E14A1BC-B03F-481B-9960-CD58291A77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36675" y="2472586"/>
            <a:ext cx="2619610" cy="1728004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9D17D715-40E0-49E9-AE5A-A5AE8F19DD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36674" y="4500605"/>
            <a:ext cx="2619610" cy="1757637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040EFE29-0173-404C-A6C3-AD8D2FBC9369}"/>
              </a:ext>
            </a:extLst>
          </p:cNvPr>
          <p:cNvSpPr txBox="1"/>
          <p:nvPr/>
        </p:nvSpPr>
        <p:spPr>
          <a:xfrm>
            <a:off x="8066156" y="2059849"/>
            <a:ext cx="391999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Aide-toi de ces fiches.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514055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199</Words>
  <Application>Microsoft Office PowerPoint</Application>
  <PresentationFormat>Grand écran</PresentationFormat>
  <Paragraphs>45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Cursive standard</vt:lpstr>
      <vt:lpstr>Thème Office</vt:lpstr>
      <vt:lpstr>Activités d’écriture</vt:lpstr>
      <vt:lpstr>Je copie :</vt:lpstr>
      <vt:lpstr>Présentation PowerPoint</vt:lpstr>
      <vt:lpstr>J’écris sur un thème :</vt:lpstr>
      <vt:lpstr>J’écris à partir d’un modèle 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34</cp:revision>
  <dcterms:created xsi:type="dcterms:W3CDTF">2021-07-17T07:25:24Z</dcterms:created>
  <dcterms:modified xsi:type="dcterms:W3CDTF">2022-07-27T21:53:08Z</dcterms:modified>
</cp:coreProperties>
</file>